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94660"/>
  </p:normalViewPr>
  <p:slideViewPr>
    <p:cSldViewPr>
      <p:cViewPr varScale="1">
        <p:scale>
          <a:sx n="126" d="100"/>
          <a:sy n="126" d="100"/>
        </p:scale>
        <p:origin x="-119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45D69-86AC-4CF1-8E27-20C6D02017F2}" type="datetimeFigureOut">
              <a:rPr lang="es-MX" smtClean="0"/>
              <a:t>30/09/2022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8A751-E1D2-4DAF-86D0-E989B243582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88455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45D69-86AC-4CF1-8E27-20C6D02017F2}" type="datetimeFigureOut">
              <a:rPr lang="es-MX" smtClean="0"/>
              <a:t>30/09/2022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8A751-E1D2-4DAF-86D0-E989B243582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4083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45D69-86AC-4CF1-8E27-20C6D02017F2}" type="datetimeFigureOut">
              <a:rPr lang="es-MX" smtClean="0"/>
              <a:t>30/09/2022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8A751-E1D2-4DAF-86D0-E989B243582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2769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45D69-86AC-4CF1-8E27-20C6D02017F2}" type="datetimeFigureOut">
              <a:rPr lang="es-MX" smtClean="0"/>
              <a:t>30/09/2022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8A751-E1D2-4DAF-86D0-E989B243582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07826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45D69-86AC-4CF1-8E27-20C6D02017F2}" type="datetimeFigureOut">
              <a:rPr lang="es-MX" smtClean="0"/>
              <a:t>30/09/2022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8A751-E1D2-4DAF-86D0-E989B243582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64013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45D69-86AC-4CF1-8E27-20C6D02017F2}" type="datetimeFigureOut">
              <a:rPr lang="es-MX" smtClean="0"/>
              <a:t>30/09/2022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8A751-E1D2-4DAF-86D0-E989B243582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10498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45D69-86AC-4CF1-8E27-20C6D02017F2}" type="datetimeFigureOut">
              <a:rPr lang="es-MX" smtClean="0"/>
              <a:t>30/09/2022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8A751-E1D2-4DAF-86D0-E989B243582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7653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45D69-86AC-4CF1-8E27-20C6D02017F2}" type="datetimeFigureOut">
              <a:rPr lang="es-MX" smtClean="0"/>
              <a:t>30/09/2022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8A751-E1D2-4DAF-86D0-E989B243582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75666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45D69-86AC-4CF1-8E27-20C6D02017F2}" type="datetimeFigureOut">
              <a:rPr lang="es-MX" smtClean="0"/>
              <a:t>30/09/2022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8A751-E1D2-4DAF-86D0-E989B243582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6833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45D69-86AC-4CF1-8E27-20C6D02017F2}" type="datetimeFigureOut">
              <a:rPr lang="es-MX" smtClean="0"/>
              <a:t>30/09/2022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8A751-E1D2-4DAF-86D0-E989B243582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87665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45D69-86AC-4CF1-8E27-20C6D02017F2}" type="datetimeFigureOut">
              <a:rPr lang="es-MX" smtClean="0"/>
              <a:t>30/09/2022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8A751-E1D2-4DAF-86D0-E989B243582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0864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645D69-86AC-4CF1-8E27-20C6D02017F2}" type="datetimeFigureOut">
              <a:rPr lang="es-MX" smtClean="0"/>
              <a:t>30/09/2022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A8A751-E1D2-4DAF-86D0-E989B243582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36098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555776" y="1340768"/>
            <a:ext cx="4104456" cy="1470025"/>
          </a:xfrm>
        </p:spPr>
        <p:txBody>
          <a:bodyPr/>
          <a:lstStyle/>
          <a:p>
            <a:r>
              <a:rPr lang="es-MX" dirty="0" smtClean="0"/>
              <a:t>VOCABULARIO</a:t>
            </a:r>
            <a:br>
              <a:rPr lang="es-MX" dirty="0" smtClean="0"/>
            </a:br>
            <a:r>
              <a:rPr lang="es-MX" dirty="0" smtClean="0"/>
              <a:t>Hiragana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771800" y="3933056"/>
            <a:ext cx="3528392" cy="622920"/>
          </a:xfrm>
        </p:spPr>
        <p:txBody>
          <a:bodyPr/>
          <a:lstStyle/>
          <a:p>
            <a:r>
              <a:rPr lang="es-MX" dirty="0" smtClean="0"/>
              <a:t>JAPÓNES N1 S0</a:t>
            </a:r>
            <a:endParaRPr lang="es-MX" dirty="0"/>
          </a:p>
        </p:txBody>
      </p:sp>
      <p:sp>
        <p:nvSpPr>
          <p:cNvPr id="4" name="3 CuadroTexto"/>
          <p:cNvSpPr txBox="1"/>
          <p:nvPr/>
        </p:nvSpPr>
        <p:spPr>
          <a:xfrm>
            <a:off x="3419872" y="2929668"/>
            <a:ext cx="23762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s-MX" sz="4400" dirty="0" smtClean="0"/>
              <a:t>ひらがな</a:t>
            </a:r>
            <a:endParaRPr lang="es-MX" sz="4400" dirty="0"/>
          </a:p>
        </p:txBody>
      </p:sp>
    </p:spTree>
    <p:extLst>
      <p:ext uri="{BB962C8B-B14F-4D97-AF65-F5344CB8AC3E}">
        <p14:creationId xmlns:p14="http://schemas.microsoft.com/office/powerpoint/2010/main" val="3429038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48680"/>
            <a:ext cx="28575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1187624" y="2267580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NEKO</a:t>
            </a:r>
            <a:endParaRPr lang="es-MX" sz="2400" dirty="0"/>
          </a:p>
        </p:txBody>
      </p:sp>
      <p:sp>
        <p:nvSpPr>
          <p:cNvPr id="8" name="7 CuadroTexto"/>
          <p:cNvSpPr txBox="1"/>
          <p:nvPr/>
        </p:nvSpPr>
        <p:spPr>
          <a:xfrm>
            <a:off x="1221186" y="2594561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s-MX" sz="2400" dirty="0" smtClean="0"/>
              <a:t>ねこ</a:t>
            </a:r>
            <a:endParaRPr lang="es-MX" sz="2400" dirty="0"/>
          </a:p>
        </p:txBody>
      </p:sp>
      <p:pic>
        <p:nvPicPr>
          <p:cNvPr id="1032" name="Picture 8" descr="Cómo el rostro de los perros evolucionó para enternecer a los seres humanos  - BBC News Mund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548680"/>
            <a:ext cx="3023704" cy="1700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11 CuadroTexto"/>
          <p:cNvSpPr txBox="1"/>
          <p:nvPr/>
        </p:nvSpPr>
        <p:spPr>
          <a:xfrm>
            <a:off x="5436096" y="2788323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s-MX" sz="2400" dirty="0" smtClean="0"/>
              <a:t>いぬ</a:t>
            </a:r>
            <a:endParaRPr lang="es-MX" sz="2400" dirty="0"/>
          </a:p>
        </p:txBody>
      </p:sp>
      <p:sp>
        <p:nvSpPr>
          <p:cNvPr id="13" name="12 CuadroTexto"/>
          <p:cNvSpPr txBox="1"/>
          <p:nvPr/>
        </p:nvSpPr>
        <p:spPr>
          <a:xfrm>
            <a:off x="5436096" y="2409895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INU</a:t>
            </a:r>
            <a:endParaRPr lang="es-MX" sz="2400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006" y="3573016"/>
            <a:ext cx="28575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478" y="3573016"/>
            <a:ext cx="28575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16 CuadroTexto"/>
          <p:cNvSpPr txBox="1"/>
          <p:nvPr/>
        </p:nvSpPr>
        <p:spPr>
          <a:xfrm>
            <a:off x="977006" y="5334267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ASA</a:t>
            </a:r>
            <a:endParaRPr lang="es-MX" sz="2400" dirty="0"/>
          </a:p>
        </p:txBody>
      </p:sp>
      <p:sp>
        <p:nvSpPr>
          <p:cNvPr id="18" name="17 CuadroTexto"/>
          <p:cNvSpPr txBox="1"/>
          <p:nvPr/>
        </p:nvSpPr>
        <p:spPr>
          <a:xfrm>
            <a:off x="1010568" y="5661248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s-MX" sz="2400" dirty="0" smtClean="0"/>
              <a:t>あさ</a:t>
            </a:r>
            <a:endParaRPr lang="es-MX" sz="2400" dirty="0"/>
          </a:p>
        </p:txBody>
      </p:sp>
      <p:sp>
        <p:nvSpPr>
          <p:cNvPr id="19" name="18 CuadroTexto"/>
          <p:cNvSpPr txBox="1"/>
          <p:nvPr/>
        </p:nvSpPr>
        <p:spPr>
          <a:xfrm>
            <a:off x="5327768" y="5302001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HIRU</a:t>
            </a:r>
            <a:endParaRPr lang="es-MX" sz="2400" dirty="0"/>
          </a:p>
        </p:txBody>
      </p:sp>
      <p:sp>
        <p:nvSpPr>
          <p:cNvPr id="20" name="19 CuadroTexto"/>
          <p:cNvSpPr txBox="1"/>
          <p:nvPr/>
        </p:nvSpPr>
        <p:spPr>
          <a:xfrm>
            <a:off x="5361330" y="5628982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s-MX" sz="2400" dirty="0" smtClean="0"/>
              <a:t>ひる</a:t>
            </a: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223676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2" grpId="0"/>
      <p:bldP spid="13" grpId="0"/>
      <p:bldP spid="17" grpId="0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187624" y="2267580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YORU</a:t>
            </a:r>
            <a:endParaRPr lang="es-MX" sz="2400" dirty="0"/>
          </a:p>
        </p:txBody>
      </p:sp>
      <p:sp>
        <p:nvSpPr>
          <p:cNvPr id="8" name="7 CuadroTexto"/>
          <p:cNvSpPr txBox="1"/>
          <p:nvPr/>
        </p:nvSpPr>
        <p:spPr>
          <a:xfrm>
            <a:off x="1199043" y="2613751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s-MX" sz="2400" dirty="0" smtClean="0"/>
              <a:t>よる</a:t>
            </a:r>
            <a:endParaRPr lang="es-MX" sz="2400" dirty="0"/>
          </a:p>
        </p:txBody>
      </p:sp>
      <p:sp>
        <p:nvSpPr>
          <p:cNvPr id="7" name="AutoShape 4" descr="Cómo el rostro de los perros evolucionó para enternecer a los seres humanos  - BBC News Mun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9" name="AutoShape 6" descr="Cómo el rostro de los perros evolucionó para enternecer a los seres humanos  - BBC News Mund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2" name="11 CuadroTexto"/>
          <p:cNvSpPr txBox="1"/>
          <p:nvPr/>
        </p:nvSpPr>
        <p:spPr>
          <a:xfrm>
            <a:off x="5436096" y="2788323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s-MX" sz="2400" dirty="0" smtClean="0"/>
              <a:t>いす</a:t>
            </a:r>
            <a:endParaRPr lang="es-MX" sz="2400" dirty="0"/>
          </a:p>
        </p:txBody>
      </p:sp>
      <p:sp>
        <p:nvSpPr>
          <p:cNvPr id="13" name="12 CuadroTexto"/>
          <p:cNvSpPr txBox="1"/>
          <p:nvPr/>
        </p:nvSpPr>
        <p:spPr>
          <a:xfrm>
            <a:off x="5436096" y="2409895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ISU</a:t>
            </a:r>
            <a:endParaRPr lang="es-MX" sz="2400" dirty="0"/>
          </a:p>
        </p:txBody>
      </p:sp>
      <p:sp>
        <p:nvSpPr>
          <p:cNvPr id="10" name="AutoShape 11" descr="Tarde por la tarde, pensando en la vida y la muert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7" name="16 CuadroTexto"/>
          <p:cNvSpPr txBox="1"/>
          <p:nvPr/>
        </p:nvSpPr>
        <p:spPr>
          <a:xfrm>
            <a:off x="977006" y="5334267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UMI</a:t>
            </a:r>
            <a:endParaRPr lang="es-MX" sz="2400" dirty="0"/>
          </a:p>
        </p:txBody>
      </p:sp>
      <p:sp>
        <p:nvSpPr>
          <p:cNvPr id="18" name="17 CuadroTexto"/>
          <p:cNvSpPr txBox="1"/>
          <p:nvPr/>
        </p:nvSpPr>
        <p:spPr>
          <a:xfrm>
            <a:off x="1010568" y="5661248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s-MX" sz="2400" dirty="0"/>
              <a:t>うみ</a:t>
            </a:r>
            <a:endParaRPr lang="es-MX" sz="2400" dirty="0"/>
          </a:p>
        </p:txBody>
      </p:sp>
      <p:sp>
        <p:nvSpPr>
          <p:cNvPr id="19" name="18 CuadroTexto"/>
          <p:cNvSpPr txBox="1"/>
          <p:nvPr/>
        </p:nvSpPr>
        <p:spPr>
          <a:xfrm>
            <a:off x="5327768" y="5302001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ZASSHI</a:t>
            </a:r>
            <a:endParaRPr lang="es-MX" sz="2400" dirty="0"/>
          </a:p>
        </p:txBody>
      </p:sp>
      <p:sp>
        <p:nvSpPr>
          <p:cNvPr id="20" name="19 CuadroTexto"/>
          <p:cNvSpPr txBox="1"/>
          <p:nvPr/>
        </p:nvSpPr>
        <p:spPr>
          <a:xfrm>
            <a:off x="5361330" y="5628982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s-MX" sz="2400" dirty="0" smtClean="0"/>
              <a:t>ざっし</a:t>
            </a:r>
            <a:endParaRPr lang="es-MX" sz="2400" dirty="0"/>
          </a:p>
        </p:txBody>
      </p:sp>
      <p:sp>
        <p:nvSpPr>
          <p:cNvPr id="2" name="AutoShape 2" descr="Qué es Noche? » Su Definición y Significado [2022]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331" y="540375"/>
            <a:ext cx="2733675" cy="166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02249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utoShape 6" descr="Por qué el mar se ve azul y no transparente? | Marca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4" name="AutoShape 8" descr="Por qué el mar se ve azul y no transparente? | Marca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100" y="3430588"/>
            <a:ext cx="2847975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4119" y="3430588"/>
            <a:ext cx="1143517" cy="1512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2204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2" grpId="0"/>
      <p:bldP spid="13" grpId="0"/>
      <p:bldP spid="17" grpId="0"/>
      <p:bldP spid="18" grpId="0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187624" y="2267580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TOKEE</a:t>
            </a:r>
            <a:endParaRPr lang="es-MX" sz="2400" dirty="0"/>
          </a:p>
        </p:txBody>
      </p:sp>
      <p:sp>
        <p:nvSpPr>
          <p:cNvPr id="8" name="7 CuadroTexto"/>
          <p:cNvSpPr txBox="1"/>
          <p:nvPr/>
        </p:nvSpPr>
        <p:spPr>
          <a:xfrm>
            <a:off x="1199043" y="2613751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s-MX" sz="2400" dirty="0" smtClean="0"/>
              <a:t>とけい</a:t>
            </a:r>
            <a:endParaRPr lang="es-MX" sz="2400" dirty="0"/>
          </a:p>
        </p:txBody>
      </p:sp>
      <p:sp>
        <p:nvSpPr>
          <p:cNvPr id="7" name="AutoShape 4" descr="Cómo el rostro de los perros evolucionó para enternecer a los seres humanos  - BBC News Mun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9" name="AutoShape 6" descr="Cómo el rostro de los perros evolucionó para enternecer a los seres humanos  - BBC News Mund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2" name="11 CuadroTexto"/>
          <p:cNvSpPr txBox="1"/>
          <p:nvPr/>
        </p:nvSpPr>
        <p:spPr>
          <a:xfrm>
            <a:off x="5436096" y="2788323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s-MX" sz="2400" dirty="0" smtClean="0"/>
              <a:t>やま</a:t>
            </a:r>
            <a:endParaRPr lang="es-MX" sz="2400" dirty="0"/>
          </a:p>
        </p:txBody>
      </p:sp>
      <p:sp>
        <p:nvSpPr>
          <p:cNvPr id="13" name="12 CuadroTexto"/>
          <p:cNvSpPr txBox="1"/>
          <p:nvPr/>
        </p:nvSpPr>
        <p:spPr>
          <a:xfrm>
            <a:off x="5436096" y="2409895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YAMA</a:t>
            </a:r>
            <a:endParaRPr lang="es-MX" sz="2400" dirty="0"/>
          </a:p>
        </p:txBody>
      </p:sp>
      <p:sp>
        <p:nvSpPr>
          <p:cNvPr id="10" name="AutoShape 11" descr="Tarde por la tarde, pensando en la vida y la muert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7" name="16 CuadroTexto"/>
          <p:cNvSpPr txBox="1"/>
          <p:nvPr/>
        </p:nvSpPr>
        <p:spPr>
          <a:xfrm>
            <a:off x="917575" y="5628982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s-MX" sz="2400" dirty="0" smtClean="0"/>
              <a:t>つくえ</a:t>
            </a:r>
            <a:endParaRPr lang="es-MX" sz="2400" dirty="0"/>
          </a:p>
        </p:txBody>
      </p:sp>
      <p:sp>
        <p:nvSpPr>
          <p:cNvPr id="18" name="17 CuadroTexto"/>
          <p:cNvSpPr txBox="1"/>
          <p:nvPr/>
        </p:nvSpPr>
        <p:spPr>
          <a:xfrm>
            <a:off x="917575" y="5302001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TSUKUE</a:t>
            </a:r>
            <a:endParaRPr lang="es-MX" sz="2400" dirty="0"/>
          </a:p>
        </p:txBody>
      </p:sp>
      <p:sp>
        <p:nvSpPr>
          <p:cNvPr id="19" name="18 CuadroTexto"/>
          <p:cNvSpPr txBox="1"/>
          <p:nvPr/>
        </p:nvSpPr>
        <p:spPr>
          <a:xfrm>
            <a:off x="5220072" y="5671333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s-MX" sz="2400" dirty="0" smtClean="0"/>
              <a:t>てんぷら</a:t>
            </a:r>
            <a:endParaRPr lang="es-MX" sz="2400" dirty="0"/>
          </a:p>
        </p:txBody>
      </p:sp>
      <p:sp>
        <p:nvSpPr>
          <p:cNvPr id="20" name="19 CuadroTexto"/>
          <p:cNvSpPr txBox="1"/>
          <p:nvPr/>
        </p:nvSpPr>
        <p:spPr>
          <a:xfrm>
            <a:off x="5220072" y="5302001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altLang="ja-JP" sz="2400" dirty="0" smtClean="0"/>
              <a:t>TENPURA</a:t>
            </a:r>
            <a:endParaRPr lang="es-MX" sz="2400" dirty="0"/>
          </a:p>
        </p:txBody>
      </p:sp>
      <p:sp>
        <p:nvSpPr>
          <p:cNvPr id="2" name="AutoShape 2" descr="Qué es Noche? » Su Definición y Significado [2022]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3" name="AutoShape 6" descr="Por qué el mar se ve azul y no transparente? | Marca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4" name="AutoShape 8" descr="Por qué el mar se ve azul y no transparente? | Marca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142" y="465138"/>
            <a:ext cx="1720369" cy="1720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725881"/>
            <a:ext cx="2914650" cy="157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3454151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7423" y="3411367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0351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2" grpId="0"/>
      <p:bldP spid="13" grpId="0"/>
      <p:bldP spid="17" grpId="0"/>
      <p:bldP spid="18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187624" y="2267580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YASAI</a:t>
            </a:r>
            <a:endParaRPr lang="es-MX" sz="2400" dirty="0"/>
          </a:p>
        </p:txBody>
      </p:sp>
      <p:sp>
        <p:nvSpPr>
          <p:cNvPr id="8" name="7 CuadroTexto"/>
          <p:cNvSpPr txBox="1"/>
          <p:nvPr/>
        </p:nvSpPr>
        <p:spPr>
          <a:xfrm>
            <a:off x="1199043" y="2613751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s-MX" sz="2400" dirty="0" smtClean="0"/>
              <a:t>やさい</a:t>
            </a:r>
            <a:endParaRPr lang="es-MX" sz="2400" dirty="0"/>
          </a:p>
        </p:txBody>
      </p:sp>
      <p:sp>
        <p:nvSpPr>
          <p:cNvPr id="7" name="AutoShape 4" descr="Cómo el rostro de los perros evolucionó para enternecer a los seres humanos  - BBC News Mun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9" name="AutoShape 6" descr="Cómo el rostro de los perros evolucionó para enternecer a los seres humanos  - BBC News Mund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2" name="11 CuadroTexto"/>
          <p:cNvSpPr txBox="1"/>
          <p:nvPr/>
        </p:nvSpPr>
        <p:spPr>
          <a:xfrm>
            <a:off x="5436096" y="2788323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s-MX" sz="2400" dirty="0" smtClean="0"/>
              <a:t>ふじさん</a:t>
            </a:r>
            <a:endParaRPr lang="es-MX" sz="2400" dirty="0"/>
          </a:p>
        </p:txBody>
      </p:sp>
      <p:sp>
        <p:nvSpPr>
          <p:cNvPr id="13" name="12 CuadroTexto"/>
          <p:cNvSpPr txBox="1"/>
          <p:nvPr/>
        </p:nvSpPr>
        <p:spPr>
          <a:xfrm>
            <a:off x="5436096" y="2409895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FUJISAN</a:t>
            </a:r>
            <a:endParaRPr lang="es-MX" sz="2400" dirty="0"/>
          </a:p>
        </p:txBody>
      </p:sp>
      <p:sp>
        <p:nvSpPr>
          <p:cNvPr id="10" name="AutoShape 11" descr="Tarde por la tarde, pensando en la vida y la muert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7" name="16 CuadroTexto"/>
          <p:cNvSpPr txBox="1"/>
          <p:nvPr/>
        </p:nvSpPr>
        <p:spPr>
          <a:xfrm>
            <a:off x="977006" y="5334267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altLang="ja-JP" sz="2400" dirty="0" smtClean="0"/>
              <a:t>TOOKYOO</a:t>
            </a:r>
            <a:endParaRPr lang="es-MX" sz="2400" dirty="0"/>
          </a:p>
        </p:txBody>
      </p:sp>
      <p:sp>
        <p:nvSpPr>
          <p:cNvPr id="18" name="17 CuadroTexto"/>
          <p:cNvSpPr txBox="1"/>
          <p:nvPr/>
        </p:nvSpPr>
        <p:spPr>
          <a:xfrm>
            <a:off x="1010568" y="5661248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s-MX" sz="2400" dirty="0" smtClean="0"/>
              <a:t>とうきょう</a:t>
            </a:r>
            <a:endParaRPr lang="es-MX" sz="2400" dirty="0"/>
          </a:p>
        </p:txBody>
      </p:sp>
      <p:sp>
        <p:nvSpPr>
          <p:cNvPr id="19" name="18 CuadroTexto"/>
          <p:cNvSpPr txBox="1"/>
          <p:nvPr/>
        </p:nvSpPr>
        <p:spPr>
          <a:xfrm>
            <a:off x="5327768" y="5302001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altLang="ja-JP" sz="2400" dirty="0" smtClean="0"/>
              <a:t>SAKANA</a:t>
            </a:r>
            <a:endParaRPr lang="es-MX" sz="2400" dirty="0"/>
          </a:p>
        </p:txBody>
      </p:sp>
      <p:sp>
        <p:nvSpPr>
          <p:cNvPr id="20" name="19 CuadroTexto"/>
          <p:cNvSpPr txBox="1"/>
          <p:nvPr/>
        </p:nvSpPr>
        <p:spPr>
          <a:xfrm>
            <a:off x="5361330" y="5628982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s-MX" dirty="0" smtClean="0"/>
              <a:t>さかな</a:t>
            </a:r>
            <a:endParaRPr lang="es-MX" dirty="0"/>
          </a:p>
        </p:txBody>
      </p:sp>
      <p:sp>
        <p:nvSpPr>
          <p:cNvPr id="2" name="AutoShape 2" descr="Qué es Noche? » Su Definición y Significado [2022]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3" name="AutoShape 6" descr="Por qué el mar se ve azul y no transparente? | Marca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4" name="AutoShape 8" descr="Por qué el mar se ve azul y no transparente? | Marca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88" y="667380"/>
            <a:ext cx="28575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653000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350" y="3284984"/>
            <a:ext cx="2695575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599309"/>
            <a:ext cx="2095500" cy="138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9659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2" grpId="0"/>
      <p:bldP spid="13" grpId="0"/>
      <p:bldP spid="17" grpId="0"/>
      <p:bldP spid="18" grpId="0"/>
      <p:bldP spid="19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555776" y="1340768"/>
            <a:ext cx="4104456" cy="1470025"/>
          </a:xfrm>
        </p:spPr>
        <p:txBody>
          <a:bodyPr/>
          <a:lstStyle/>
          <a:p>
            <a:r>
              <a:rPr lang="es-MX" dirty="0" smtClean="0"/>
              <a:t>VOCABULARIO</a:t>
            </a:r>
            <a:br>
              <a:rPr lang="es-MX" dirty="0" smtClean="0"/>
            </a:br>
            <a:r>
              <a:rPr lang="es-MX" dirty="0" smtClean="0"/>
              <a:t>Katakana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771800" y="3933056"/>
            <a:ext cx="3528392" cy="622920"/>
          </a:xfrm>
        </p:spPr>
        <p:txBody>
          <a:bodyPr/>
          <a:lstStyle/>
          <a:p>
            <a:r>
              <a:rPr lang="es-MX" dirty="0" smtClean="0"/>
              <a:t>JAPÓNES N1 S0</a:t>
            </a:r>
            <a:endParaRPr lang="es-MX" dirty="0"/>
          </a:p>
        </p:txBody>
      </p:sp>
      <p:sp>
        <p:nvSpPr>
          <p:cNvPr id="4" name="3 CuadroTexto"/>
          <p:cNvSpPr txBox="1"/>
          <p:nvPr/>
        </p:nvSpPr>
        <p:spPr>
          <a:xfrm>
            <a:off x="3563888" y="2929667"/>
            <a:ext cx="20591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s-MX" sz="4400" dirty="0" smtClean="0"/>
              <a:t>カタカナ</a:t>
            </a:r>
            <a:endParaRPr lang="es-MX" sz="4400" dirty="0"/>
          </a:p>
        </p:txBody>
      </p:sp>
    </p:spTree>
    <p:extLst>
      <p:ext uri="{BB962C8B-B14F-4D97-AF65-F5344CB8AC3E}">
        <p14:creationId xmlns:p14="http://schemas.microsoft.com/office/powerpoint/2010/main" val="148282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187624" y="2267580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PAN</a:t>
            </a:r>
            <a:endParaRPr lang="es-MX" sz="2400" dirty="0"/>
          </a:p>
        </p:txBody>
      </p:sp>
      <p:sp>
        <p:nvSpPr>
          <p:cNvPr id="8" name="7 CuadroTexto"/>
          <p:cNvSpPr txBox="1"/>
          <p:nvPr/>
        </p:nvSpPr>
        <p:spPr>
          <a:xfrm>
            <a:off x="1199043" y="2613751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s-MX" sz="2400" dirty="0" smtClean="0"/>
              <a:t>パン</a:t>
            </a:r>
            <a:endParaRPr lang="es-MX" sz="2400" dirty="0"/>
          </a:p>
        </p:txBody>
      </p:sp>
      <p:sp>
        <p:nvSpPr>
          <p:cNvPr id="7" name="AutoShape 4" descr="Cómo el rostro de los perros evolucionó para enternecer a los seres humanos  - BBC News Mun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2" name="11 CuadroTexto"/>
          <p:cNvSpPr txBox="1"/>
          <p:nvPr/>
        </p:nvSpPr>
        <p:spPr>
          <a:xfrm>
            <a:off x="5436096" y="2788323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s-MX" sz="2400" dirty="0" smtClean="0"/>
              <a:t>テレビ</a:t>
            </a:r>
            <a:endParaRPr lang="es-MX" sz="2400" dirty="0"/>
          </a:p>
        </p:txBody>
      </p:sp>
      <p:sp>
        <p:nvSpPr>
          <p:cNvPr id="13" name="12 CuadroTexto"/>
          <p:cNvSpPr txBox="1"/>
          <p:nvPr/>
        </p:nvSpPr>
        <p:spPr>
          <a:xfrm>
            <a:off x="5436096" y="2409895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TEREBI</a:t>
            </a:r>
            <a:endParaRPr lang="es-MX" sz="2400" dirty="0"/>
          </a:p>
        </p:txBody>
      </p:sp>
      <p:sp>
        <p:nvSpPr>
          <p:cNvPr id="17" name="16 CuadroTexto"/>
          <p:cNvSpPr txBox="1"/>
          <p:nvPr/>
        </p:nvSpPr>
        <p:spPr>
          <a:xfrm>
            <a:off x="977006" y="5334267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altLang="ja-JP" sz="2400" dirty="0" smtClean="0"/>
              <a:t>KAMERA</a:t>
            </a:r>
            <a:endParaRPr lang="es-MX" sz="2400" dirty="0"/>
          </a:p>
        </p:txBody>
      </p:sp>
      <p:sp>
        <p:nvSpPr>
          <p:cNvPr id="18" name="17 CuadroTexto"/>
          <p:cNvSpPr txBox="1"/>
          <p:nvPr/>
        </p:nvSpPr>
        <p:spPr>
          <a:xfrm>
            <a:off x="1010568" y="5661248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s-MX" sz="2400" dirty="0" smtClean="0"/>
              <a:t>カメラ</a:t>
            </a:r>
            <a:endParaRPr lang="es-MX" sz="2400" dirty="0"/>
          </a:p>
        </p:txBody>
      </p:sp>
      <p:sp>
        <p:nvSpPr>
          <p:cNvPr id="19" name="18 CuadroTexto"/>
          <p:cNvSpPr txBox="1"/>
          <p:nvPr/>
        </p:nvSpPr>
        <p:spPr>
          <a:xfrm>
            <a:off x="5327768" y="5302001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altLang="ja-JP" sz="2400" dirty="0" smtClean="0"/>
              <a:t>TOIRE</a:t>
            </a:r>
            <a:endParaRPr lang="es-MX" sz="2400" dirty="0"/>
          </a:p>
        </p:txBody>
      </p:sp>
      <p:sp>
        <p:nvSpPr>
          <p:cNvPr id="20" name="19 CuadroTexto"/>
          <p:cNvSpPr txBox="1"/>
          <p:nvPr/>
        </p:nvSpPr>
        <p:spPr>
          <a:xfrm>
            <a:off x="5361330" y="5628982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s-MX" sz="2400" dirty="0" smtClean="0"/>
              <a:t>トイレ</a:t>
            </a:r>
            <a:endParaRPr lang="es-MX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47" y="322401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579438"/>
            <a:ext cx="2847975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448" y="3429000"/>
            <a:ext cx="1494260" cy="1494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951" y="3501008"/>
            <a:ext cx="1646039" cy="1646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4742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2" grpId="0"/>
      <p:bldP spid="13" grpId="0"/>
      <p:bldP spid="17" grpId="0"/>
      <p:bldP spid="18" grpId="0"/>
      <p:bldP spid="19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187624" y="2267580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SOFA</a:t>
            </a:r>
            <a:endParaRPr lang="es-MX" sz="2400" dirty="0"/>
          </a:p>
        </p:txBody>
      </p:sp>
      <p:sp>
        <p:nvSpPr>
          <p:cNvPr id="8" name="7 CuadroTexto"/>
          <p:cNvSpPr txBox="1"/>
          <p:nvPr/>
        </p:nvSpPr>
        <p:spPr>
          <a:xfrm>
            <a:off x="1199043" y="2613751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s-MX" sz="2400" dirty="0" smtClean="0"/>
              <a:t>ソファ</a:t>
            </a:r>
            <a:endParaRPr lang="es-MX" sz="2400" dirty="0"/>
          </a:p>
        </p:txBody>
      </p:sp>
      <p:sp>
        <p:nvSpPr>
          <p:cNvPr id="7" name="AutoShape 4" descr="Cómo el rostro de los perros evolucionó para enternecer a los seres humanos  - BBC News Mun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2" name="11 CuadroTexto"/>
          <p:cNvSpPr txBox="1"/>
          <p:nvPr/>
        </p:nvSpPr>
        <p:spPr>
          <a:xfrm>
            <a:off x="5436096" y="2788323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s-MX" sz="2400" dirty="0" smtClean="0"/>
              <a:t>ベッド</a:t>
            </a:r>
            <a:endParaRPr lang="es-MX" sz="2400" dirty="0"/>
          </a:p>
        </p:txBody>
      </p:sp>
      <p:sp>
        <p:nvSpPr>
          <p:cNvPr id="13" name="12 CuadroTexto"/>
          <p:cNvSpPr txBox="1"/>
          <p:nvPr/>
        </p:nvSpPr>
        <p:spPr>
          <a:xfrm>
            <a:off x="5436096" y="2409895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BEDDO</a:t>
            </a:r>
            <a:endParaRPr lang="es-MX" sz="2400" dirty="0"/>
          </a:p>
        </p:txBody>
      </p:sp>
      <p:sp>
        <p:nvSpPr>
          <p:cNvPr id="17" name="16 CuadroTexto"/>
          <p:cNvSpPr txBox="1"/>
          <p:nvPr/>
        </p:nvSpPr>
        <p:spPr>
          <a:xfrm>
            <a:off x="977006" y="5334267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altLang="ja-JP" sz="2400" dirty="0" smtClean="0"/>
              <a:t>SHATSU</a:t>
            </a:r>
            <a:endParaRPr lang="es-MX" sz="2400" dirty="0"/>
          </a:p>
        </p:txBody>
      </p:sp>
      <p:sp>
        <p:nvSpPr>
          <p:cNvPr id="18" name="17 CuadroTexto"/>
          <p:cNvSpPr txBox="1"/>
          <p:nvPr/>
        </p:nvSpPr>
        <p:spPr>
          <a:xfrm>
            <a:off x="1010568" y="5661248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s-MX" sz="2400" dirty="0" smtClean="0"/>
              <a:t>シャツ</a:t>
            </a:r>
            <a:endParaRPr lang="es-MX" sz="2400" dirty="0"/>
          </a:p>
        </p:txBody>
      </p:sp>
      <p:sp>
        <p:nvSpPr>
          <p:cNvPr id="19" name="18 CuadroTexto"/>
          <p:cNvSpPr txBox="1"/>
          <p:nvPr/>
        </p:nvSpPr>
        <p:spPr>
          <a:xfrm>
            <a:off x="5327768" y="5302001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altLang="ja-JP" sz="2400" dirty="0" smtClean="0"/>
              <a:t>SHAWAA</a:t>
            </a:r>
            <a:endParaRPr lang="es-MX" sz="2400" dirty="0"/>
          </a:p>
        </p:txBody>
      </p:sp>
      <p:sp>
        <p:nvSpPr>
          <p:cNvPr id="20" name="19 CuadroTexto"/>
          <p:cNvSpPr txBox="1"/>
          <p:nvPr/>
        </p:nvSpPr>
        <p:spPr>
          <a:xfrm>
            <a:off x="5361330" y="5628982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s-MX" sz="2400" dirty="0" smtClean="0"/>
              <a:t>シャワー</a:t>
            </a:r>
            <a:endParaRPr lang="es-MX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7630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4" descr="Beds - Austin bed, excl. mattress - BoConcep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651657"/>
            <a:ext cx="2762250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405" y="3249988"/>
            <a:ext cx="169545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392398"/>
            <a:ext cx="1620180" cy="1620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1865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2" grpId="0"/>
      <p:bldP spid="13" grpId="0"/>
      <p:bldP spid="17" grpId="0"/>
      <p:bldP spid="18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187624" y="2267580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KOOHII</a:t>
            </a:r>
            <a:endParaRPr lang="es-MX" sz="2400" dirty="0"/>
          </a:p>
        </p:txBody>
      </p:sp>
      <p:sp>
        <p:nvSpPr>
          <p:cNvPr id="8" name="7 CuadroTexto"/>
          <p:cNvSpPr txBox="1"/>
          <p:nvPr/>
        </p:nvSpPr>
        <p:spPr>
          <a:xfrm>
            <a:off x="1199043" y="2613751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s-MX" sz="2400" dirty="0" smtClean="0"/>
              <a:t>コ</a:t>
            </a:r>
            <a:r>
              <a:rPr lang="ja-JP" altLang="es-MX" sz="2400" dirty="0"/>
              <a:t>ーヒー</a:t>
            </a:r>
            <a:endParaRPr lang="es-MX" sz="2400" dirty="0"/>
          </a:p>
        </p:txBody>
      </p:sp>
      <p:sp>
        <p:nvSpPr>
          <p:cNvPr id="7" name="AutoShape 4" descr="Cómo el rostro de los perros evolucionó para enternecer a los seres humanos  - BBC News Mun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2" name="11 CuadroTexto"/>
          <p:cNvSpPr txBox="1"/>
          <p:nvPr/>
        </p:nvSpPr>
        <p:spPr>
          <a:xfrm>
            <a:off x="5436096" y="2788323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s-MX" sz="2400" dirty="0"/>
              <a:t>ジュ</a:t>
            </a:r>
            <a:r>
              <a:rPr lang="ja-JP" altLang="es-MX" sz="2400" dirty="0" smtClean="0"/>
              <a:t>ース</a:t>
            </a:r>
            <a:endParaRPr lang="es-MX" sz="2400" dirty="0"/>
          </a:p>
        </p:txBody>
      </p:sp>
      <p:sp>
        <p:nvSpPr>
          <p:cNvPr id="13" name="12 CuadroTexto"/>
          <p:cNvSpPr txBox="1"/>
          <p:nvPr/>
        </p:nvSpPr>
        <p:spPr>
          <a:xfrm>
            <a:off x="5436096" y="2409895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JUUSU</a:t>
            </a:r>
            <a:endParaRPr lang="es-MX" sz="2400" dirty="0"/>
          </a:p>
        </p:txBody>
      </p:sp>
      <p:sp>
        <p:nvSpPr>
          <p:cNvPr id="17" name="16 CuadroTexto"/>
          <p:cNvSpPr txBox="1"/>
          <p:nvPr/>
        </p:nvSpPr>
        <p:spPr>
          <a:xfrm>
            <a:off x="977006" y="5334267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altLang="ja-JP" sz="2400" dirty="0" smtClean="0"/>
              <a:t>EAKON</a:t>
            </a:r>
            <a:endParaRPr lang="es-MX" sz="2400" dirty="0"/>
          </a:p>
        </p:txBody>
      </p:sp>
      <p:sp>
        <p:nvSpPr>
          <p:cNvPr id="18" name="17 CuadroTexto"/>
          <p:cNvSpPr txBox="1"/>
          <p:nvPr/>
        </p:nvSpPr>
        <p:spPr>
          <a:xfrm>
            <a:off x="1010568" y="5661248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s-MX" sz="2400" dirty="0" smtClean="0"/>
              <a:t>エアコン</a:t>
            </a:r>
            <a:endParaRPr lang="es-MX" sz="2400" dirty="0"/>
          </a:p>
        </p:txBody>
      </p:sp>
      <p:sp>
        <p:nvSpPr>
          <p:cNvPr id="19" name="18 CuadroTexto"/>
          <p:cNvSpPr txBox="1"/>
          <p:nvPr/>
        </p:nvSpPr>
        <p:spPr>
          <a:xfrm>
            <a:off x="5327768" y="5302001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altLang="ja-JP" sz="2400" dirty="0" smtClean="0"/>
              <a:t>TEEBURU</a:t>
            </a:r>
            <a:endParaRPr lang="es-MX" sz="2400" dirty="0"/>
          </a:p>
        </p:txBody>
      </p:sp>
      <p:sp>
        <p:nvSpPr>
          <p:cNvPr id="20" name="19 CuadroTexto"/>
          <p:cNvSpPr txBox="1"/>
          <p:nvPr/>
        </p:nvSpPr>
        <p:spPr>
          <a:xfrm>
            <a:off x="5361330" y="5628982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s-MX" sz="2400" dirty="0"/>
              <a:t>テーブ</a:t>
            </a:r>
            <a:r>
              <a:rPr lang="ja-JP" altLang="es-MX" sz="2400" dirty="0" smtClean="0"/>
              <a:t>ル</a:t>
            </a:r>
            <a:endParaRPr lang="es-MX" sz="2400" dirty="0"/>
          </a:p>
        </p:txBody>
      </p:sp>
      <p:sp>
        <p:nvSpPr>
          <p:cNvPr id="2" name="AutoShape 4" descr="Beds - Austin bed, excl. mattress - BoConcep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3" name="AutoShape 2" descr="Coffee definición y significado | Diccionario Inglés Collins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20" y="329957"/>
            <a:ext cx="2647950" cy="172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65138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05" y="3430588"/>
            <a:ext cx="28575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430588"/>
            <a:ext cx="2581275" cy="177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2946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2" grpId="0"/>
      <p:bldP spid="13" grpId="0"/>
      <p:bldP spid="17" grpId="0"/>
      <p:bldP spid="18" grpId="0"/>
      <p:bldP spid="19" grpId="0"/>
      <p:bldP spid="20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128</Words>
  <Application>Microsoft Office PowerPoint</Application>
  <PresentationFormat>Presentación en pantalla (4:3)</PresentationFormat>
  <Paragraphs>62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VOCABULARIO Hiragana</vt:lpstr>
      <vt:lpstr>Presentación de PowerPoint</vt:lpstr>
      <vt:lpstr>Presentación de PowerPoint</vt:lpstr>
      <vt:lpstr>Presentación de PowerPoint</vt:lpstr>
      <vt:lpstr>Presentación de PowerPoint</vt:lpstr>
      <vt:lpstr>VOCABULARIO Katakana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VOCABULARIO</dc:title>
  <dc:creator>Admin</dc:creator>
  <cp:lastModifiedBy>Admin</cp:lastModifiedBy>
  <cp:revision>19</cp:revision>
  <dcterms:created xsi:type="dcterms:W3CDTF">2022-09-29T23:05:10Z</dcterms:created>
  <dcterms:modified xsi:type="dcterms:W3CDTF">2022-10-01T04:03:55Z</dcterms:modified>
</cp:coreProperties>
</file>